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9165"/>
    <a:srgbClr val="258B45"/>
    <a:srgbClr val="2E8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88D95C-8E11-4E1A-8B8F-4BA83112210A}" v="142" dt="2024-07-11T17:14:38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23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17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23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82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92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81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45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7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12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47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96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74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70F1CB-3CD3-4CC4-A0B9-ACDAF1AF07CF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E36841-1B24-4458-A86D-421BEFED7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95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pixabay.com/en/fruits-autumn-pumpkin-vegetable-157966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s://pixabay.com/de/gie%C3%9Fkanne-gelb-ewer-gartenarbeit-48878/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hyperlink" Target="https://www.pngall.com/winter-boot-png/download/62137" TargetMode="External"/><Relationship Id="rId9" Type="http://schemas.openxmlformats.org/officeDocument/2006/relationships/hyperlink" Target="https://pixabay.com/en/fruits-vegetables-artichoke-banana-15561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bbon: Curved and Tilted Up 4">
            <a:extLst>
              <a:ext uri="{FF2B5EF4-FFF2-40B4-BE49-F238E27FC236}">
                <a16:creationId xmlns:a16="http://schemas.microsoft.com/office/drawing/2014/main" id="{400D4E46-F792-5CC7-99FE-8DA9312FFA8F}"/>
              </a:ext>
            </a:extLst>
          </p:cNvPr>
          <p:cNvSpPr/>
          <p:nvPr/>
        </p:nvSpPr>
        <p:spPr>
          <a:xfrm>
            <a:off x="206476" y="265471"/>
            <a:ext cx="6445047" cy="1135626"/>
          </a:xfrm>
          <a:prstGeom prst="ellipseRibbon2">
            <a:avLst>
              <a:gd name="adj1" fmla="val 36091"/>
              <a:gd name="adj2" fmla="val 67391"/>
              <a:gd name="adj3" fmla="val 12500"/>
            </a:avLst>
          </a:prstGeom>
          <a:solidFill>
            <a:srgbClr val="2F916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RENT AN ALLOTMENT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EBE19E-F837-14A8-9124-2482B81C050E}"/>
              </a:ext>
            </a:extLst>
          </p:cNvPr>
          <p:cNvSpPr txBox="1"/>
          <p:nvPr/>
        </p:nvSpPr>
        <p:spPr>
          <a:xfrm>
            <a:off x="1445340" y="1297861"/>
            <a:ext cx="3967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It’s so rewarding!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D60FE9-A25D-D1E7-B3C5-60751D347B3C}"/>
              </a:ext>
            </a:extLst>
          </p:cNvPr>
          <p:cNvSpPr txBox="1"/>
          <p:nvPr/>
        </p:nvSpPr>
        <p:spPr>
          <a:xfrm>
            <a:off x="353958" y="4820268"/>
            <a:ext cx="61500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It’s great for your health,</a:t>
            </a:r>
          </a:p>
          <a:p>
            <a:pPr algn="ctr"/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It’s great for the wildlife,</a:t>
            </a:r>
          </a:p>
          <a:p>
            <a:pPr algn="ctr"/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and homegrown produce always tastes better!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CA1AA-2270-6F8A-4B35-998D43B86BD3}"/>
              </a:ext>
            </a:extLst>
          </p:cNvPr>
          <p:cNvSpPr txBox="1"/>
          <p:nvPr/>
        </p:nvSpPr>
        <p:spPr>
          <a:xfrm>
            <a:off x="353958" y="6267211"/>
            <a:ext cx="6150077" cy="2985433"/>
          </a:xfrm>
          <a:custGeom>
            <a:avLst/>
            <a:gdLst>
              <a:gd name="connsiteX0" fmla="*/ 0 w 6150077"/>
              <a:gd name="connsiteY0" fmla="*/ 0 h 2985433"/>
              <a:gd name="connsiteX1" fmla="*/ 497597 w 6150077"/>
              <a:gd name="connsiteY1" fmla="*/ 0 h 2985433"/>
              <a:gd name="connsiteX2" fmla="*/ 872193 w 6150077"/>
              <a:gd name="connsiteY2" fmla="*/ 0 h 2985433"/>
              <a:gd name="connsiteX3" fmla="*/ 1554292 w 6150077"/>
              <a:gd name="connsiteY3" fmla="*/ 0 h 2985433"/>
              <a:gd name="connsiteX4" fmla="*/ 2051889 w 6150077"/>
              <a:gd name="connsiteY4" fmla="*/ 0 h 2985433"/>
              <a:gd name="connsiteX5" fmla="*/ 2549486 w 6150077"/>
              <a:gd name="connsiteY5" fmla="*/ 0 h 2985433"/>
              <a:gd name="connsiteX6" fmla="*/ 3231586 w 6150077"/>
              <a:gd name="connsiteY6" fmla="*/ 0 h 2985433"/>
              <a:gd name="connsiteX7" fmla="*/ 3667682 w 6150077"/>
              <a:gd name="connsiteY7" fmla="*/ 0 h 2985433"/>
              <a:gd name="connsiteX8" fmla="*/ 4349782 w 6150077"/>
              <a:gd name="connsiteY8" fmla="*/ 0 h 2985433"/>
              <a:gd name="connsiteX9" fmla="*/ 5031881 w 6150077"/>
              <a:gd name="connsiteY9" fmla="*/ 0 h 2985433"/>
              <a:gd name="connsiteX10" fmla="*/ 5590979 w 6150077"/>
              <a:gd name="connsiteY10" fmla="*/ 0 h 2985433"/>
              <a:gd name="connsiteX11" fmla="*/ 6150077 w 6150077"/>
              <a:gd name="connsiteY11" fmla="*/ 0 h 2985433"/>
              <a:gd name="connsiteX12" fmla="*/ 6150077 w 6150077"/>
              <a:gd name="connsiteY12" fmla="*/ 567232 h 2985433"/>
              <a:gd name="connsiteX13" fmla="*/ 6150077 w 6150077"/>
              <a:gd name="connsiteY13" fmla="*/ 1074756 h 2985433"/>
              <a:gd name="connsiteX14" fmla="*/ 6150077 w 6150077"/>
              <a:gd name="connsiteY14" fmla="*/ 1671842 h 2985433"/>
              <a:gd name="connsiteX15" fmla="*/ 6150077 w 6150077"/>
              <a:gd name="connsiteY15" fmla="*/ 2268929 h 2985433"/>
              <a:gd name="connsiteX16" fmla="*/ 6150077 w 6150077"/>
              <a:gd name="connsiteY16" fmla="*/ 2985433 h 2985433"/>
              <a:gd name="connsiteX17" fmla="*/ 5529478 w 6150077"/>
              <a:gd name="connsiteY17" fmla="*/ 2985433 h 2985433"/>
              <a:gd name="connsiteX18" fmla="*/ 4970380 w 6150077"/>
              <a:gd name="connsiteY18" fmla="*/ 2985433 h 2985433"/>
              <a:gd name="connsiteX19" fmla="*/ 4595785 w 6150077"/>
              <a:gd name="connsiteY19" fmla="*/ 2985433 h 2985433"/>
              <a:gd name="connsiteX20" fmla="*/ 4159688 w 6150077"/>
              <a:gd name="connsiteY20" fmla="*/ 2985433 h 2985433"/>
              <a:gd name="connsiteX21" fmla="*/ 3477589 w 6150077"/>
              <a:gd name="connsiteY21" fmla="*/ 2985433 h 2985433"/>
              <a:gd name="connsiteX22" fmla="*/ 2918491 w 6150077"/>
              <a:gd name="connsiteY22" fmla="*/ 2985433 h 2985433"/>
              <a:gd name="connsiteX23" fmla="*/ 2482395 w 6150077"/>
              <a:gd name="connsiteY23" fmla="*/ 2985433 h 2985433"/>
              <a:gd name="connsiteX24" fmla="*/ 1923297 w 6150077"/>
              <a:gd name="connsiteY24" fmla="*/ 2985433 h 2985433"/>
              <a:gd name="connsiteX25" fmla="*/ 1548701 w 6150077"/>
              <a:gd name="connsiteY25" fmla="*/ 2985433 h 2985433"/>
              <a:gd name="connsiteX26" fmla="*/ 1174106 w 6150077"/>
              <a:gd name="connsiteY26" fmla="*/ 2985433 h 2985433"/>
              <a:gd name="connsiteX27" fmla="*/ 615008 w 6150077"/>
              <a:gd name="connsiteY27" fmla="*/ 2985433 h 2985433"/>
              <a:gd name="connsiteX28" fmla="*/ 0 w 6150077"/>
              <a:gd name="connsiteY28" fmla="*/ 2985433 h 2985433"/>
              <a:gd name="connsiteX29" fmla="*/ 0 w 6150077"/>
              <a:gd name="connsiteY29" fmla="*/ 2358492 h 2985433"/>
              <a:gd name="connsiteX30" fmla="*/ 0 w 6150077"/>
              <a:gd name="connsiteY30" fmla="*/ 1791260 h 2985433"/>
              <a:gd name="connsiteX31" fmla="*/ 0 w 6150077"/>
              <a:gd name="connsiteY31" fmla="*/ 1283736 h 2985433"/>
              <a:gd name="connsiteX32" fmla="*/ 0 w 6150077"/>
              <a:gd name="connsiteY32" fmla="*/ 656795 h 2985433"/>
              <a:gd name="connsiteX33" fmla="*/ 0 w 6150077"/>
              <a:gd name="connsiteY33" fmla="*/ 0 h 298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150077" h="2985433" extrusionOk="0">
                <a:moveTo>
                  <a:pt x="0" y="0"/>
                </a:moveTo>
                <a:cubicBezTo>
                  <a:pt x="165089" y="-9001"/>
                  <a:pt x="249246" y="32241"/>
                  <a:pt x="497597" y="0"/>
                </a:cubicBezTo>
                <a:cubicBezTo>
                  <a:pt x="745948" y="-32241"/>
                  <a:pt x="746974" y="39184"/>
                  <a:pt x="872193" y="0"/>
                </a:cubicBezTo>
                <a:cubicBezTo>
                  <a:pt x="997412" y="-39184"/>
                  <a:pt x="1291007" y="71846"/>
                  <a:pt x="1554292" y="0"/>
                </a:cubicBezTo>
                <a:cubicBezTo>
                  <a:pt x="1817577" y="-71846"/>
                  <a:pt x="1859370" y="1429"/>
                  <a:pt x="2051889" y="0"/>
                </a:cubicBezTo>
                <a:cubicBezTo>
                  <a:pt x="2244408" y="-1429"/>
                  <a:pt x="2303763" y="35275"/>
                  <a:pt x="2549486" y="0"/>
                </a:cubicBezTo>
                <a:cubicBezTo>
                  <a:pt x="2795209" y="-35275"/>
                  <a:pt x="3005675" y="36559"/>
                  <a:pt x="3231586" y="0"/>
                </a:cubicBezTo>
                <a:cubicBezTo>
                  <a:pt x="3457497" y="-36559"/>
                  <a:pt x="3502414" y="27377"/>
                  <a:pt x="3667682" y="0"/>
                </a:cubicBezTo>
                <a:cubicBezTo>
                  <a:pt x="3832950" y="-27377"/>
                  <a:pt x="4040320" y="35571"/>
                  <a:pt x="4349782" y="0"/>
                </a:cubicBezTo>
                <a:cubicBezTo>
                  <a:pt x="4659244" y="-35571"/>
                  <a:pt x="4870237" y="52004"/>
                  <a:pt x="5031881" y="0"/>
                </a:cubicBezTo>
                <a:cubicBezTo>
                  <a:pt x="5193525" y="-52004"/>
                  <a:pt x="5416632" y="31000"/>
                  <a:pt x="5590979" y="0"/>
                </a:cubicBezTo>
                <a:cubicBezTo>
                  <a:pt x="5765326" y="-31000"/>
                  <a:pt x="5950446" y="50846"/>
                  <a:pt x="6150077" y="0"/>
                </a:cubicBezTo>
                <a:cubicBezTo>
                  <a:pt x="6206974" y="232229"/>
                  <a:pt x="6148315" y="311697"/>
                  <a:pt x="6150077" y="567232"/>
                </a:cubicBezTo>
                <a:cubicBezTo>
                  <a:pt x="6151839" y="822767"/>
                  <a:pt x="6138518" y="953392"/>
                  <a:pt x="6150077" y="1074756"/>
                </a:cubicBezTo>
                <a:cubicBezTo>
                  <a:pt x="6161636" y="1196120"/>
                  <a:pt x="6101576" y="1400569"/>
                  <a:pt x="6150077" y="1671842"/>
                </a:cubicBezTo>
                <a:cubicBezTo>
                  <a:pt x="6198578" y="1943115"/>
                  <a:pt x="6103387" y="2099211"/>
                  <a:pt x="6150077" y="2268929"/>
                </a:cubicBezTo>
                <a:cubicBezTo>
                  <a:pt x="6196767" y="2438647"/>
                  <a:pt x="6129189" y="2639660"/>
                  <a:pt x="6150077" y="2985433"/>
                </a:cubicBezTo>
                <a:cubicBezTo>
                  <a:pt x="5871398" y="2993922"/>
                  <a:pt x="5665725" y="2975523"/>
                  <a:pt x="5529478" y="2985433"/>
                </a:cubicBezTo>
                <a:cubicBezTo>
                  <a:pt x="5393231" y="2995343"/>
                  <a:pt x="5200325" y="2919890"/>
                  <a:pt x="4970380" y="2985433"/>
                </a:cubicBezTo>
                <a:cubicBezTo>
                  <a:pt x="4740435" y="3050976"/>
                  <a:pt x="4707942" y="2952913"/>
                  <a:pt x="4595785" y="2985433"/>
                </a:cubicBezTo>
                <a:cubicBezTo>
                  <a:pt x="4483629" y="3017953"/>
                  <a:pt x="4273639" y="2966635"/>
                  <a:pt x="4159688" y="2985433"/>
                </a:cubicBezTo>
                <a:cubicBezTo>
                  <a:pt x="4045737" y="3004231"/>
                  <a:pt x="3698537" y="2915421"/>
                  <a:pt x="3477589" y="2985433"/>
                </a:cubicBezTo>
                <a:cubicBezTo>
                  <a:pt x="3256641" y="3055445"/>
                  <a:pt x="3112650" y="2967151"/>
                  <a:pt x="2918491" y="2985433"/>
                </a:cubicBezTo>
                <a:cubicBezTo>
                  <a:pt x="2724332" y="3003715"/>
                  <a:pt x="2634675" y="2950726"/>
                  <a:pt x="2482395" y="2985433"/>
                </a:cubicBezTo>
                <a:cubicBezTo>
                  <a:pt x="2330115" y="3020140"/>
                  <a:pt x="2202548" y="2981077"/>
                  <a:pt x="1923297" y="2985433"/>
                </a:cubicBezTo>
                <a:cubicBezTo>
                  <a:pt x="1644046" y="2989789"/>
                  <a:pt x="1629180" y="2959239"/>
                  <a:pt x="1548701" y="2985433"/>
                </a:cubicBezTo>
                <a:cubicBezTo>
                  <a:pt x="1468222" y="3011627"/>
                  <a:pt x="1319312" y="2956841"/>
                  <a:pt x="1174106" y="2985433"/>
                </a:cubicBezTo>
                <a:cubicBezTo>
                  <a:pt x="1028901" y="3014025"/>
                  <a:pt x="738940" y="2954003"/>
                  <a:pt x="615008" y="2985433"/>
                </a:cubicBezTo>
                <a:cubicBezTo>
                  <a:pt x="491076" y="3016863"/>
                  <a:pt x="141845" y="2976240"/>
                  <a:pt x="0" y="2985433"/>
                </a:cubicBezTo>
                <a:cubicBezTo>
                  <a:pt x="-44671" y="2824640"/>
                  <a:pt x="49509" y="2502596"/>
                  <a:pt x="0" y="2358492"/>
                </a:cubicBezTo>
                <a:cubicBezTo>
                  <a:pt x="-49509" y="2214388"/>
                  <a:pt x="66296" y="1927408"/>
                  <a:pt x="0" y="1791260"/>
                </a:cubicBezTo>
                <a:cubicBezTo>
                  <a:pt x="-66296" y="1655112"/>
                  <a:pt x="35108" y="1390600"/>
                  <a:pt x="0" y="1283736"/>
                </a:cubicBezTo>
                <a:cubicBezTo>
                  <a:pt x="-35108" y="1176872"/>
                  <a:pt x="63419" y="891172"/>
                  <a:pt x="0" y="656795"/>
                </a:cubicBezTo>
                <a:cubicBezTo>
                  <a:pt x="-63419" y="422418"/>
                  <a:pt x="36776" y="273928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accent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>
                <a:solidFill>
                  <a:schemeClr val="accent3"/>
                </a:solidFill>
                <a:latin typeface="Abadi" panose="020B0604020104020204" pitchFamily="34" charset="0"/>
              </a:rPr>
              <a:t>Interested in renting a plot?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schemeClr val="accent3"/>
                </a:solidFill>
                <a:latin typeface="Abadi" panose="020B0604020104020204" pitchFamily="34" charset="0"/>
              </a:rPr>
              <a:t>The Westoning allotment site is located behind the Flitwick Road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schemeClr val="accent3"/>
                </a:solidFill>
                <a:latin typeface="Abadi" panose="020B0604020104020204" pitchFamily="34" charset="0"/>
              </a:rPr>
              <a:t>The site has a water supply and </a:t>
            </a:r>
            <a:r>
              <a:rPr lang="en-GB" sz="2000" b="1" i="1">
                <a:solidFill>
                  <a:schemeClr val="accent3"/>
                </a:solidFill>
                <a:latin typeface="Abadi" panose="020B0604020104020204" pitchFamily="34" charset="0"/>
              </a:rPr>
              <a:t>gated entry</a:t>
            </a:r>
            <a:endParaRPr lang="en-GB" sz="2000" b="1" i="1" dirty="0">
              <a:solidFill>
                <a:schemeClr val="accent3"/>
              </a:solidFill>
              <a:latin typeface="Abadi" panose="020B06040201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schemeClr val="accent3"/>
                </a:solidFill>
                <a:latin typeface="Abadi" panose="020B0604020104020204" pitchFamily="34" charset="0"/>
              </a:rPr>
              <a:t>A full plot is for £15.00 per annum, or a half plot is £7.50 per annum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i="1" dirty="0">
              <a:solidFill>
                <a:schemeClr val="accent3"/>
              </a:solidFill>
              <a:latin typeface="Abadi" panose="020B0604020104020204" pitchFamily="34" charset="0"/>
            </a:endParaRPr>
          </a:p>
          <a:p>
            <a:r>
              <a:rPr lang="en-GB" sz="2000" b="1" i="1" dirty="0">
                <a:solidFill>
                  <a:schemeClr val="accent3"/>
                </a:solidFill>
                <a:latin typeface="Abadi" panose="020B0604020104020204" pitchFamily="34" charset="0"/>
              </a:rPr>
              <a:t>For further information, please contact the Parish Clerk on parish_clerk_Westoning@outlook.com</a:t>
            </a:r>
          </a:p>
        </p:txBody>
      </p:sp>
      <p:pic>
        <p:nvPicPr>
          <p:cNvPr id="16" name="Picture 15" descr="A pair of orange boots&#10;&#10;Description automatically generated">
            <a:extLst>
              <a:ext uri="{FF2B5EF4-FFF2-40B4-BE49-F238E27FC236}">
                <a16:creationId xmlns:a16="http://schemas.microsoft.com/office/drawing/2014/main" id="{D8DEF85C-8A2B-BDBC-5563-B3BACF81C9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436059">
            <a:off x="663944" y="3732165"/>
            <a:ext cx="1356775" cy="1101249"/>
          </a:xfrm>
          <a:prstGeom prst="rect">
            <a:avLst/>
          </a:prstGeom>
        </p:spPr>
      </p:pic>
      <p:pic>
        <p:nvPicPr>
          <p:cNvPr id="1030" name="Picture 6" descr="1,430 Allotment Shed Images, Stock Photos, 3D objects, &amp; Vectors |  Shutterstock">
            <a:extLst>
              <a:ext uri="{FF2B5EF4-FFF2-40B4-BE49-F238E27FC236}">
                <a16:creationId xmlns:a16="http://schemas.microsoft.com/office/drawing/2014/main" id="{33B9647F-BDB2-EE6C-8153-0C54722365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84" b="21681"/>
          <a:stretch/>
        </p:blipFill>
        <p:spPr bwMode="auto">
          <a:xfrm>
            <a:off x="2349445" y="2098698"/>
            <a:ext cx="2710694" cy="255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 bag of fruit and vegetables&#10;&#10;Description automatically generated">
            <a:extLst>
              <a:ext uri="{FF2B5EF4-FFF2-40B4-BE49-F238E27FC236}">
                <a16:creationId xmlns:a16="http://schemas.microsoft.com/office/drawing/2014/main" id="{059AFA4A-AD73-0842-C015-A2E2E5861B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528150" y="3147870"/>
            <a:ext cx="2050024" cy="1981231"/>
          </a:xfrm>
          <a:prstGeom prst="rect">
            <a:avLst/>
          </a:prstGeom>
        </p:spPr>
      </p:pic>
      <p:pic>
        <p:nvPicPr>
          <p:cNvPr id="12" name="Picture 11" descr="A group of fruits and vegetables&#10;&#10;Description automatically generated">
            <a:extLst>
              <a:ext uri="{FF2B5EF4-FFF2-40B4-BE49-F238E27FC236}">
                <a16:creationId xmlns:a16="http://schemas.microsoft.com/office/drawing/2014/main" id="{A2CF5338-A426-19BF-7202-23B29328F6C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326489" y="1842831"/>
            <a:ext cx="2178705" cy="1604526"/>
          </a:xfrm>
          <a:prstGeom prst="rect">
            <a:avLst/>
          </a:prstGeom>
        </p:spPr>
      </p:pic>
      <p:pic>
        <p:nvPicPr>
          <p:cNvPr id="19" name="Picture 18" descr="A yellow watering can with a black background&#10;&#10;Description automatically generated">
            <a:extLst>
              <a:ext uri="{FF2B5EF4-FFF2-40B4-BE49-F238E27FC236}">
                <a16:creationId xmlns:a16="http://schemas.microsoft.com/office/drawing/2014/main" id="{59EC7C14-40D5-A221-CB24-CD3CFCCC65F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 rot="20384452">
            <a:off x="4863756" y="1807160"/>
            <a:ext cx="1063035" cy="119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70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89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Ekta Bhasin</dc:creator>
  <cp:lastModifiedBy>Karen Barker</cp:lastModifiedBy>
  <cp:revision>2</cp:revision>
  <dcterms:created xsi:type="dcterms:W3CDTF">2024-07-11T16:30:50Z</dcterms:created>
  <dcterms:modified xsi:type="dcterms:W3CDTF">2024-09-26T13:10:56Z</dcterms:modified>
</cp:coreProperties>
</file>